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8" d="100"/>
          <a:sy n="78" d="100"/>
        </p:scale>
        <p:origin x="1594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807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9279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2237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4314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0648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22449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0158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0277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9998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7265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236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CAD085-E8A6-8845-BD4E-CB4CCA059FC4}" type="datetimeFigureOut">
              <a:rPr lang="en-US" smtClean="0"/>
              <a:t>2/10/2025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FF6DA9-008F-8B48-92A6-B652298478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99775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g"/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g"/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1-Histology-of-Muscle-Tissues-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0-Histology-of-Muscle-Tissues-1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1-Histology-of-Muscle-Tissues-1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2-Histology-of-Muscle-Tissues-1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3-Histology-of-Muscle-Tissues-1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4-Histology-of-Muscle-Tissues-1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5-Histology-of-Muscle-Tissues-1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6-Histology-of-Muscle-Tissues-1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7-Histology-of-Muscle-Tissues-1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8-Histology-of-Muscle-Tissues-1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19-Histology-of-Muscle-Tissues-1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2-Histology-of-Muscle-Tissues-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0-Histology-of-Muscle-Tissues-20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1-Histology-of-Muscle-Tissues-21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2-Histology-of-Muscle-Tissues-22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3-Histology-of-Muscle-Tissues-2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4-Histology-of-Muscle-Tissues-2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5-Histology-of-Muscle-Tissues-2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6-Histology-of-Muscle-Tissues-2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7-Histology-of-Muscle-Tissues-2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8-Histology-of-Muscle-Tissues-2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29-Histology-of-Muscle-Tissues-2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3-Histology-of-Muscle-Tissues-3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4-Histology-of-Muscle-Tissues-4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5-Histology-of-Muscle-Tissues-5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6-Histology-of-Muscle-Tissues-6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7-Histology-of-Muscle-Tissues-7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8-Histology-of-Muscle-Tissues-8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09-Histology-of-Muscle-Tissues-9-638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4571"/>
            <a:ext cx="9144000" cy="685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On-screen Show (4:3)</PresentationFormat>
  <Paragraphs>0</Paragraphs>
  <Slides>29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2" baseType="lpstr">
      <vt:lpstr>Arial</vt:lpstr>
      <vt:lpstr>Calibri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>Hp</dc:creator>
  <cp:keywords/>
  <dc:description>generated using python-pptx</dc:description>
  <cp:lastModifiedBy>Aman Thakare</cp:lastModifiedBy>
  <cp:revision>1</cp:revision>
  <dcterms:created xsi:type="dcterms:W3CDTF">2013-01-27T09:14:16Z</dcterms:created>
  <dcterms:modified xsi:type="dcterms:W3CDTF">2025-02-10T08:39:20Z</dcterms:modified>
  <cp:category/>
</cp:coreProperties>
</file>